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664"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911432"/>
        <c:axId val="-2104002968"/>
        <c:axId val="0"/>
      </c:bar3DChart>
      <c:catAx>
        <c:axId val="-2103911432"/>
        <c:scaling>
          <c:orientation val="minMax"/>
        </c:scaling>
        <c:delete val="1"/>
        <c:axPos val="b"/>
        <c:majorTickMark val="out"/>
        <c:minorTickMark val="none"/>
        <c:tickLblPos val="nextTo"/>
        <c:crossAx val="-2104002968"/>
        <c:crosses val="autoZero"/>
        <c:auto val="1"/>
        <c:lblAlgn val="ctr"/>
        <c:lblOffset val="100"/>
        <c:noMultiLvlLbl val="0"/>
      </c:catAx>
      <c:valAx>
        <c:axId val="-2104002968"/>
        <c:scaling>
          <c:orientation val="minMax"/>
        </c:scaling>
        <c:delete val="0"/>
        <c:axPos val="l"/>
        <c:majorGridlines/>
        <c:numFmt formatCode="0" sourceLinked="1"/>
        <c:majorTickMark val="out"/>
        <c:minorTickMark val="none"/>
        <c:tickLblPos val="nextTo"/>
        <c:crossAx val="-210391143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09/09/2012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a:t>
            </a:r>
            <a:r>
              <a:rPr lang="en-US" dirty="0" smtClean="0"/>
              <a:t>:00 Tutorial </a:t>
            </a:r>
            <a:r>
              <a:rPr lang="en-US" dirty="0" smtClean="0"/>
              <a:t>starts</a:t>
            </a:r>
          </a:p>
          <a:p>
            <a:r>
              <a:rPr lang="en-US" dirty="0" smtClean="0"/>
              <a:t>10:30 Coffee</a:t>
            </a:r>
            <a:endParaRPr lang="en-US" dirty="0" smtClean="0"/>
          </a:p>
          <a:p>
            <a:r>
              <a:rPr lang="en-US" dirty="0" smtClean="0"/>
              <a:t>12:00 </a:t>
            </a:r>
            <a:r>
              <a:rPr lang="en-US" dirty="0" smtClean="0"/>
              <a:t>Lunch</a:t>
            </a:r>
          </a:p>
          <a:p>
            <a:r>
              <a:rPr lang="en-US" dirty="0" smtClean="0"/>
              <a:t>13:00 </a:t>
            </a:r>
            <a:r>
              <a:rPr lang="en-US" dirty="0" smtClean="0"/>
              <a:t>Tutorial resumes</a:t>
            </a:r>
          </a:p>
          <a:p>
            <a:r>
              <a:rPr lang="en-US" dirty="0" smtClean="0"/>
              <a:t>14:30 Coffee </a:t>
            </a:r>
            <a:r>
              <a:rPr lang="en-US" dirty="0" smtClean="0"/>
              <a:t>break</a:t>
            </a:r>
            <a:endParaRPr lang="en-US" dirty="0" smtClean="0"/>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endParaRPr lang="en-US" dirty="0" smtClean="0"/>
          </a:p>
          <a:p>
            <a:r>
              <a:rPr lang="en-US" dirty="0" smtClean="0"/>
              <a:t>REST </a:t>
            </a:r>
            <a:r>
              <a:rPr lang="en-US" dirty="0" smtClean="0"/>
              <a:t>API, Extensions, and Security</a:t>
            </a:r>
            <a:endParaRPr lang="en-US" dirty="0" smtClean="0"/>
          </a:p>
          <a:p>
            <a:r>
              <a:rPr lang="en-US" dirty="0" smtClean="0"/>
              <a:t>Solutions architecture </a:t>
            </a:r>
            <a:r>
              <a:rPr lang="en-US" dirty="0" smtClean="0"/>
              <a:t>and big data</a:t>
            </a:r>
          </a:p>
          <a:p>
            <a:r>
              <a:rPr lang="en-US" dirty="0" smtClean="0"/>
              <a:t>Whirlwind </a:t>
            </a:r>
            <a:r>
              <a:rPr lang="en-US" dirty="0" smtClean="0"/>
              <a:t>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44781</TotalTime>
  <Words>12634</Words>
  <Application>Microsoft Macintosh PowerPoint</Application>
  <PresentationFormat>On-screen Show (4:3)</PresentationFormat>
  <Paragraphs>2197</Paragraphs>
  <Slides>266</Slides>
  <Notes>82</Notes>
  <HiddenSlides>1</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788</cp:revision>
  <cp:lastPrinted>2012-09-09T18:56:07Z</cp:lastPrinted>
  <dcterms:created xsi:type="dcterms:W3CDTF">2011-03-08T13:24:17Z</dcterms:created>
  <dcterms:modified xsi:type="dcterms:W3CDTF">2012-09-09T18:56:36Z</dcterms:modified>
</cp:coreProperties>
</file>